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9"/>
  </p:notesMasterIdLst>
  <p:handoutMasterIdLst>
    <p:handoutMasterId r:id="rId10"/>
  </p:handoutMasterIdLst>
  <p:sldIdLst>
    <p:sldId id="256" r:id="rId2"/>
    <p:sldId id="284" r:id="rId3"/>
    <p:sldId id="304" r:id="rId4"/>
    <p:sldId id="308" r:id="rId5"/>
    <p:sldId id="309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0822C84-DFDC-4A86-86C7-5F7AC9869FB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Basic Examples</a:t>
          </a:r>
        </a:p>
      </dgm:t>
    </dgm:pt>
    <dgm:pt modelId="{D90C478A-040A-4733-8F77-80B573B42D37}" type="parTrans" cxnId="{91A02EE6-436D-4354-AB6E-C752A223D96B}">
      <dgm:prSet/>
      <dgm:spPr/>
      <dgm:t>
        <a:bodyPr/>
        <a:lstStyle/>
        <a:p>
          <a:endParaRPr lang="en-IN"/>
        </a:p>
      </dgm:t>
    </dgm:pt>
    <dgm:pt modelId="{784C357F-2B4E-4D7B-B68D-1123245469FB}" type="sibTrans" cxnId="{91A02EE6-436D-4354-AB6E-C752A223D96B}">
      <dgm:prSet/>
      <dgm:spPr/>
      <dgm:t>
        <a:bodyPr/>
        <a:lstStyle/>
        <a:p>
          <a:endParaRPr lang="en-IN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1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1"/>
      <dgm:spPr/>
    </dgm:pt>
    <dgm:pt modelId="{429CABD1-4116-474B-81BF-735E2CA9DD00}" type="pres">
      <dgm:prSet presAssocID="{7E5AA53B-3EEE-4DE4-BB81-9044890C2946}" presName="dstNode" presStyleLbl="node1" presStyleIdx="0" presStyleCnt="1"/>
      <dgm:spPr/>
    </dgm:pt>
    <dgm:pt modelId="{60CD8D56-244B-4D4B-9860-C2AF2BD2A85D}" type="pres">
      <dgm:prSet presAssocID="{50822C84-DFDC-4A86-86C7-5F7AC9869FB9}" presName="text_1" presStyleLbl="node1" presStyleIdx="0" presStyleCnt="1">
        <dgm:presLayoutVars>
          <dgm:bulletEnabled val="1"/>
        </dgm:presLayoutVars>
      </dgm:prSet>
      <dgm:spPr/>
    </dgm:pt>
    <dgm:pt modelId="{20192E76-5C07-4481-8CD3-49BF613AE3AF}" type="pres">
      <dgm:prSet presAssocID="{50822C84-DFDC-4A86-86C7-5F7AC9869FB9}" presName="accent_1" presStyleCnt="0"/>
      <dgm:spPr/>
    </dgm:pt>
    <dgm:pt modelId="{51222441-9479-4760-8815-6EC01D29C60D}" type="pres">
      <dgm:prSet presAssocID="{50822C84-DFDC-4A86-86C7-5F7AC9869FB9}" presName="accentRepeatNode" presStyleLbl="solidFgAcc1" presStyleIdx="0" presStyleCnt="1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</dgm:pt>
  </dgm:ptLst>
  <dgm:cxnLst>
    <dgm:cxn modelId="{F20B8204-2807-43C6-9660-53ED5825D7D6}" type="presOf" srcId="{784C357F-2B4E-4D7B-B68D-1123245469FB}" destId="{D79B43FC-100B-4A0D-A4D5-0D2D04B99064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D4B554BF-BF50-4D43-B71E-AB04860AAAB7}" type="presOf" srcId="{50822C84-DFDC-4A86-86C7-5F7AC9869FB9}" destId="{60CD8D56-244B-4D4B-9860-C2AF2BD2A85D}" srcOrd="0" destOrd="0" presId="urn:microsoft.com/office/officeart/2008/layout/VerticalCurvedList"/>
    <dgm:cxn modelId="{91A02EE6-436D-4354-AB6E-C752A223D96B}" srcId="{7E5AA53B-3EEE-4DE4-BB81-9044890C2946}" destId="{50822C84-DFDC-4A86-86C7-5F7AC9869FB9}" srcOrd="0" destOrd="0" parTransId="{D90C478A-040A-4733-8F77-80B573B42D37}" sibTransId="{784C357F-2B4E-4D7B-B68D-1123245469FB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4C89DC47-333B-4841-9ABB-62569DB07A40}" type="presParOf" srcId="{90561C55-3C6E-4D53-85E1-2C50BCDDA392}" destId="{60CD8D56-244B-4D4B-9860-C2AF2BD2A85D}" srcOrd="1" destOrd="0" presId="urn:microsoft.com/office/officeart/2008/layout/VerticalCurvedList"/>
    <dgm:cxn modelId="{841B065E-D927-49D4-99BA-9FF18A5D0100}" type="presParOf" srcId="{90561C55-3C6E-4D53-85E1-2C50BCDDA392}" destId="{20192E76-5C07-4481-8CD3-49BF613AE3AF}" srcOrd="2" destOrd="0" presId="urn:microsoft.com/office/officeart/2008/layout/VerticalCurvedList"/>
    <dgm:cxn modelId="{A2FEB4FB-200D-4CE2-9045-EE2B2014F5FE}" type="presParOf" srcId="{20192E76-5C07-4481-8CD3-49BF613AE3AF}" destId="{51222441-9479-4760-8815-6EC01D29C60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0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0"/>
      <dgm:spPr/>
    </dgm:pt>
    <dgm:pt modelId="{429CABD1-4116-474B-81BF-735E2CA9DD00}" type="pres">
      <dgm:prSet presAssocID="{7E5AA53B-3EEE-4DE4-BB81-9044890C2946}" presName="dstNode" presStyleLbl="node1" presStyleIdx="0" presStyleCnt="0"/>
      <dgm:spPr/>
    </dgm:pt>
  </dgm:ptLst>
  <dgm:cxnLst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3704085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CD8D56-244B-4D4B-9860-C2AF2BD2A85D}">
      <dsp:nvSpPr>
        <dsp:cNvPr id="0" name=""/>
        <dsp:cNvSpPr/>
      </dsp:nvSpPr>
      <dsp:spPr>
        <a:xfrm>
          <a:off x="1065423" y="929630"/>
          <a:ext cx="5788824" cy="170467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14438" tIns="137160" rIns="137160" bIns="137160" numCol="1" spcCol="1270" anchor="ctr" anchorCtr="0">
          <a:noAutofit/>
        </a:bodyPr>
        <a:lstStyle/>
        <a:p>
          <a:pPr marL="0" lvl="0" indent="0" algn="l" defTabSz="2400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Basic Examples</a:t>
          </a:r>
        </a:p>
      </dsp:txBody>
      <dsp:txXfrm>
        <a:off x="1065423" y="929630"/>
        <a:ext cx="5788824" cy="1704677"/>
      </dsp:txXfrm>
    </dsp:sp>
    <dsp:sp modelId="{51222441-9479-4760-8815-6EC01D29C60D}">
      <dsp:nvSpPr>
        <dsp:cNvPr id="0" name=""/>
        <dsp:cNvSpPr/>
      </dsp:nvSpPr>
      <dsp:spPr>
        <a:xfrm>
          <a:off x="0" y="716545"/>
          <a:ext cx="2130847" cy="2130847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76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8455233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PYTHON in dynamo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6240947" cy="933554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7CEBFF"/>
                </a:solidFill>
              </a:rPr>
              <a:t>PRAGATHEESH KUMAR</a:t>
            </a:r>
          </a:p>
        </p:txBody>
      </p:sp>
      <p:pic>
        <p:nvPicPr>
          <p:cNvPr id="11" name="Picture 8" descr="python icon 512x512px (ico, png, icns) - free download | Icons101.com">
            <a:extLst>
              <a:ext uri="{FF2B5EF4-FFF2-40B4-BE49-F238E27FC236}">
                <a16:creationId xmlns:a16="http://schemas.microsoft.com/office/drawing/2014/main" id="{DC59406B-3E06-4023-8284-4BE149353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" y="601133"/>
            <a:ext cx="3083250" cy="308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D56B77-A912-4CD7-A20B-3E6B60CB0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776" y="916182"/>
            <a:ext cx="2634630" cy="2634630"/>
          </a:xfrm>
          <a:prstGeom prst="rect">
            <a:avLst/>
          </a:prstGeom>
        </p:spPr>
      </p:pic>
      <p:pic>
        <p:nvPicPr>
          <p:cNvPr id="13" name="Picture Placeholder 17">
            <a:extLst>
              <a:ext uri="{FF2B5EF4-FFF2-40B4-BE49-F238E27FC236}">
                <a16:creationId xmlns:a16="http://schemas.microsoft.com/office/drawing/2014/main" id="{16D01727-A780-4411-893F-DDD0AA70F4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9485136" y="4454574"/>
            <a:ext cx="1909482" cy="1909482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rgbClr val="37335B"/>
          </a:solidFill>
          <a:ln>
            <a:solidFill>
              <a:schemeClr val="bg1">
                <a:lumMod val="8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Python in dynamo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1467761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57705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F354D1-11FC-4965-B0FE-7292FF9A3E29}"/>
              </a:ext>
            </a:extLst>
          </p:cNvPr>
          <p:cNvSpPr txBox="1"/>
          <p:nvPr/>
        </p:nvSpPr>
        <p:spPr>
          <a:xfrm>
            <a:off x="1048870" y="496594"/>
            <a:ext cx="104675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/>
              <a:t>Python in Dynamo Basic Example – If then else</a:t>
            </a:r>
            <a:endParaRPr lang="en-IN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76071-5FF7-4892-B0EF-F52EA61C2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744" y="3048000"/>
            <a:ext cx="6168264" cy="3693459"/>
          </a:xfrm>
          <a:prstGeom prst="rect">
            <a:avLst/>
          </a:prstGeom>
        </p:spPr>
      </p:pic>
      <p:pic>
        <p:nvPicPr>
          <p:cNvPr id="11" name="Picture 8" descr="python icon 512x512px (ico, png, icns) - free download | Icons101.com">
            <a:extLst>
              <a:ext uri="{FF2B5EF4-FFF2-40B4-BE49-F238E27FC236}">
                <a16:creationId xmlns:a16="http://schemas.microsoft.com/office/drawing/2014/main" id="{9CC27235-A3EC-48EF-873A-998B6B2E2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525" y="945519"/>
            <a:ext cx="2289725" cy="228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292C19-7A05-4AD7-9A91-475CFCF34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261" y="4880614"/>
            <a:ext cx="1977386" cy="1977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41E7FE-02CE-4B9D-AA65-4702F72E3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2" y="1169023"/>
            <a:ext cx="5895752" cy="375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59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F354D1-11FC-4965-B0FE-7292FF9A3E29}"/>
              </a:ext>
            </a:extLst>
          </p:cNvPr>
          <p:cNvSpPr txBox="1"/>
          <p:nvPr/>
        </p:nvSpPr>
        <p:spPr>
          <a:xfrm>
            <a:off x="0" y="514523"/>
            <a:ext cx="125774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u="sng" dirty="0"/>
              <a:t>Force list</a:t>
            </a:r>
            <a:r>
              <a:rPr lang="en-IN" sz="4000" dirty="0"/>
              <a:t>: It’s a important technique in Python for Dynamo</a:t>
            </a:r>
            <a:endParaRPr lang="en-IN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15033-E885-4581-918D-5A92287F1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3" y="1222409"/>
            <a:ext cx="6983506" cy="2974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20111B-0054-4867-AF18-08AA0E67B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259" y="2842790"/>
            <a:ext cx="5082988" cy="3846835"/>
          </a:xfrm>
          <a:prstGeom prst="rect">
            <a:avLst/>
          </a:prstGeom>
        </p:spPr>
      </p:pic>
      <p:pic>
        <p:nvPicPr>
          <p:cNvPr id="9" name="Picture 8" descr="python icon 512x512px (ico, png, icns) - free download | Icons101.com">
            <a:extLst>
              <a:ext uri="{FF2B5EF4-FFF2-40B4-BE49-F238E27FC236}">
                <a16:creationId xmlns:a16="http://schemas.microsoft.com/office/drawing/2014/main" id="{74709135-4354-4D38-9637-8A61588AE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960" y="1053790"/>
            <a:ext cx="1969793" cy="196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AE86C6-8930-468E-A371-9AC191D56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0497" y="4550875"/>
            <a:ext cx="2138750" cy="21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29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F354D1-11FC-4965-B0FE-7292FF9A3E29}"/>
              </a:ext>
            </a:extLst>
          </p:cNvPr>
          <p:cNvSpPr txBox="1"/>
          <p:nvPr/>
        </p:nvSpPr>
        <p:spPr>
          <a:xfrm>
            <a:off x="2900082" y="496593"/>
            <a:ext cx="63918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u="sng" dirty="0"/>
              <a:t>Explode String</a:t>
            </a:r>
            <a:r>
              <a:rPr lang="en-IN" sz="4000" dirty="0"/>
              <a:t>: Basic iteration</a:t>
            </a:r>
            <a:endParaRPr lang="en-IN" sz="4000" b="1" dirty="0"/>
          </a:p>
        </p:txBody>
      </p:sp>
      <p:pic>
        <p:nvPicPr>
          <p:cNvPr id="9" name="Picture 8" descr="python icon 512x512px (ico, png, icns) - free download | Icons101.com">
            <a:extLst>
              <a:ext uri="{FF2B5EF4-FFF2-40B4-BE49-F238E27FC236}">
                <a16:creationId xmlns:a16="http://schemas.microsoft.com/office/drawing/2014/main" id="{74709135-4354-4D38-9637-8A61588AE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411" y="1204479"/>
            <a:ext cx="2138750" cy="21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AE86C6-8930-468E-A371-9AC191D56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411" y="3986099"/>
            <a:ext cx="2138750" cy="2138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8EEB98-BE47-416B-BA7A-A02EF942C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1" y="1204479"/>
            <a:ext cx="8896255" cy="534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33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Next </a:t>
            </a:r>
            <a:r>
              <a:rPr lang="en-US"/>
              <a:t>on #</a:t>
            </a:r>
            <a:endParaRPr lang="en-US" dirty="0"/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2262691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8603" y="4017040"/>
            <a:ext cx="2996299" cy="67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847" y="5029248"/>
            <a:ext cx="3701619" cy="67380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/>
                </a:solidFill>
              </a:rPr>
              <a:t>Pragatheesh </a:t>
            </a:r>
            <a:r>
              <a:rPr lang="en-US" dirty="0" err="1">
                <a:solidFill>
                  <a:schemeClr val="bg2"/>
                </a:solidFill>
              </a:rPr>
              <a:t>kumar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Pragatheesh.kumar6@gmail.com</a:t>
            </a: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pic>
        <p:nvPicPr>
          <p:cNvPr id="13" name="Picture Placeholder 17">
            <a:extLst>
              <a:ext uri="{FF2B5EF4-FFF2-40B4-BE49-F238E27FC236}">
                <a16:creationId xmlns:a16="http://schemas.microsoft.com/office/drawing/2014/main" id="{B3201CDB-D106-4274-9E54-54D2692A1F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81028" y="1105631"/>
            <a:ext cx="2825558" cy="282555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rgbClr val="37335B"/>
          </a:solidFill>
          <a:ln>
            <a:solidFill>
              <a:schemeClr val="bg1">
                <a:lumMod val="8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1520</TotalTime>
  <Words>53</Words>
  <Application>Microsoft Office PowerPoint</Application>
  <PresentationFormat>Widescreen</PresentationFormat>
  <Paragraphs>15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Gill Sans MT</vt:lpstr>
      <vt:lpstr>Wingdings 2</vt:lpstr>
      <vt:lpstr>Dividend</vt:lpstr>
      <vt:lpstr>PYTHON in dynamo</vt:lpstr>
      <vt:lpstr>Python in dynamo</vt:lpstr>
      <vt:lpstr>PowerPoint Presentation</vt:lpstr>
      <vt:lpstr>PowerPoint Presentation</vt:lpstr>
      <vt:lpstr>PowerPoint Presentation</vt:lpstr>
      <vt:lpstr>Next on #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QUICK START</dc:title>
  <dc:creator>Pragatheesh (TS)</dc:creator>
  <cp:lastModifiedBy>Pragatheesh (TS)</cp:lastModifiedBy>
  <cp:revision>40</cp:revision>
  <dcterms:created xsi:type="dcterms:W3CDTF">2022-01-02T12:06:25Z</dcterms:created>
  <dcterms:modified xsi:type="dcterms:W3CDTF">2022-02-18T16:34:55Z</dcterms:modified>
</cp:coreProperties>
</file>